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1- point perspective project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one point perspective bed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" y="1411922"/>
            <a:ext cx="61150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  <a:endParaRPr lang="en-US" sz="3200" dirty="0"/>
          </a:p>
        </p:txBody>
      </p:sp>
      <p:pic>
        <p:nvPicPr>
          <p:cNvPr id="10242" name="Picture 2" descr="Image result for one point perspective hallw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2" y="1070927"/>
            <a:ext cx="5863170" cy="44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  <a:endParaRPr lang="en-US" sz="3200" dirty="0"/>
          </a:p>
        </p:txBody>
      </p:sp>
      <p:pic>
        <p:nvPicPr>
          <p:cNvPr id="11266" name="Picture 2" descr="Image result for one point perspective hallw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0" y="970280"/>
            <a:ext cx="6019452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</a:p>
          <a:p>
            <a:r>
              <a:rPr lang="en-US" sz="3200" dirty="0" smtClean="0"/>
              <a:t>Fully </a:t>
            </a:r>
            <a:r>
              <a:rPr lang="en-US" sz="3200" dirty="0" smtClean="0"/>
              <a:t>shaded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one point perspective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924559"/>
            <a:ext cx="8256905" cy="56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Minimum 10 objects angled toward vanishing point</a:t>
            </a:r>
          </a:p>
          <a:p>
            <a:r>
              <a:rPr lang="en-US" sz="3200" dirty="0" smtClean="0"/>
              <a:t>10+ additional objects to personalize</a:t>
            </a:r>
          </a:p>
          <a:p>
            <a:r>
              <a:rPr lang="en-US" sz="3200" dirty="0" smtClean="0"/>
              <a:t>All straight lines drawn with ruler</a:t>
            </a:r>
          </a:p>
          <a:p>
            <a:r>
              <a:rPr lang="en-US" sz="3200" dirty="0" smtClean="0"/>
              <a:t>Creative approach</a:t>
            </a:r>
          </a:p>
          <a:p>
            <a:r>
              <a:rPr lang="en-US" sz="3200" dirty="0" smtClean="0"/>
              <a:t>Fully shaded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one point perspective i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92" y="1039495"/>
            <a:ext cx="8894128" cy="574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324787"/>
            <a:ext cx="9905998" cy="1905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0356" y="1677649"/>
            <a:ext cx="4876800" cy="3124200"/>
          </a:xfrm>
        </p:spPr>
        <p:txBody>
          <a:bodyPr/>
          <a:lstStyle/>
          <a:p>
            <a:r>
              <a:rPr lang="en-US" dirty="0" smtClean="0"/>
              <a:t>Forms are angled toward a single vanishing point in the distance</a:t>
            </a:r>
          </a:p>
          <a:p>
            <a:r>
              <a:rPr lang="en-US" dirty="0" smtClean="0"/>
              <a:t>Draw front of object first</a:t>
            </a:r>
          </a:p>
          <a:p>
            <a:r>
              <a:rPr lang="en-US" dirty="0" smtClean="0"/>
              <a:t>Connect sides to vanishing point</a:t>
            </a:r>
          </a:p>
        </p:txBody>
      </p:sp>
      <p:pic>
        <p:nvPicPr>
          <p:cNvPr id="1026" name="Picture 2" descr="Image result for one point perspe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1" y="1903751"/>
            <a:ext cx="5848094" cy="4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47127" y="3808752"/>
            <a:ext cx="729673" cy="5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1963" y="4930970"/>
            <a:ext cx="835892" cy="712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47490" y="2650175"/>
            <a:ext cx="508001" cy="559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73891"/>
            <a:ext cx="9905998" cy="1905000"/>
          </a:xfrm>
        </p:spPr>
        <p:txBody>
          <a:bodyPr/>
          <a:lstStyle/>
          <a:p>
            <a:r>
              <a:rPr lang="en-US" dirty="0" smtClean="0"/>
              <a:t>Project: interior spaces</a:t>
            </a:r>
            <a:endParaRPr lang="en-US" dirty="0"/>
          </a:p>
        </p:txBody>
      </p:sp>
      <p:pic>
        <p:nvPicPr>
          <p:cNvPr id="2050" name="Picture 2" descr="Image result for one point perspe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" y="1684482"/>
            <a:ext cx="6315620" cy="35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ne point perspect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5" y="1573067"/>
            <a:ext cx="4709391" cy="485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668" y="3482109"/>
            <a:ext cx="521132" cy="877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5631" y="4331856"/>
            <a:ext cx="1006041" cy="1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1959" y="4002345"/>
            <a:ext cx="752042" cy="60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7449" y="5731163"/>
            <a:ext cx="1569460" cy="700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58119" y="4305645"/>
            <a:ext cx="938099" cy="571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8120" y="3819239"/>
            <a:ext cx="208426" cy="51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905000"/>
          </a:xfrm>
        </p:spPr>
        <p:txBody>
          <a:bodyPr/>
          <a:lstStyle/>
          <a:p>
            <a:r>
              <a:rPr lang="en-US" dirty="0" smtClean="0"/>
              <a:t>Project: interior spaces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one point perspe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1297544"/>
            <a:ext cx="9944853" cy="5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905000"/>
          </a:xfrm>
        </p:spPr>
        <p:txBody>
          <a:bodyPr/>
          <a:lstStyle/>
          <a:p>
            <a:r>
              <a:rPr lang="en-US" dirty="0" smtClean="0"/>
              <a:t>Project: interior spaces</a:t>
            </a:r>
            <a:endParaRPr lang="en-US" dirty="0"/>
          </a:p>
        </p:txBody>
      </p:sp>
      <p:pic>
        <p:nvPicPr>
          <p:cNvPr id="4098" name="Picture 2" descr="Image result for one point perspe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8" y="2257315"/>
            <a:ext cx="5759545" cy="25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59" y="452923"/>
            <a:ext cx="4876800" cy="30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6625888"/>
            <a:ext cx="35644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96" y="3754706"/>
            <a:ext cx="4417116" cy="28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317" y="172720"/>
            <a:ext cx="6462683" cy="657352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20+ total objects </a:t>
            </a:r>
          </a:p>
          <a:p>
            <a:r>
              <a:rPr lang="en-US" sz="3600" dirty="0" smtClean="0"/>
              <a:t>10+ </a:t>
            </a:r>
            <a:r>
              <a:rPr lang="en-US" sz="3600" dirty="0"/>
              <a:t>objects angled toward vanishing </a:t>
            </a:r>
            <a:r>
              <a:rPr lang="en-US" sz="3600" dirty="0" smtClean="0"/>
              <a:t>point</a:t>
            </a:r>
            <a:endParaRPr lang="en-US" sz="3600" dirty="0" smtClean="0"/>
          </a:p>
          <a:p>
            <a:r>
              <a:rPr lang="en-US" sz="3600" dirty="0" smtClean="0"/>
              <a:t>All straight lines drawn with ruler</a:t>
            </a:r>
          </a:p>
          <a:p>
            <a:r>
              <a:rPr lang="en-US" sz="3600" dirty="0" smtClean="0"/>
              <a:t>Creative approach</a:t>
            </a:r>
          </a:p>
          <a:p>
            <a:r>
              <a:rPr lang="en-US" sz="3600" dirty="0" smtClean="0"/>
              <a:t>Fully </a:t>
            </a:r>
            <a:r>
              <a:rPr lang="en-US" sz="3600" dirty="0" smtClean="0"/>
              <a:t>shaded or colored</a:t>
            </a:r>
            <a:endParaRPr lang="en-US" sz="3600" dirty="0"/>
          </a:p>
        </p:txBody>
      </p:sp>
      <p:pic>
        <p:nvPicPr>
          <p:cNvPr id="5122" name="Picture 2" descr="Image result for one point perspective bedro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" y="961967"/>
            <a:ext cx="5604719" cy="376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317" y="172720"/>
            <a:ext cx="6462683" cy="6573520"/>
          </a:xfrm>
        </p:spPr>
        <p:txBody>
          <a:bodyPr>
            <a:noAutofit/>
          </a:bodyPr>
          <a:lstStyle/>
          <a:p>
            <a:r>
              <a:rPr lang="en-US" sz="3600" dirty="0" smtClean="0"/>
              <a:t>20+ total objects </a:t>
            </a:r>
          </a:p>
          <a:p>
            <a:r>
              <a:rPr lang="en-US" sz="3600" dirty="0" smtClean="0"/>
              <a:t>10+ </a:t>
            </a:r>
            <a:r>
              <a:rPr lang="en-US" sz="3600" dirty="0"/>
              <a:t>objects angled toward vanishing </a:t>
            </a:r>
            <a:r>
              <a:rPr lang="en-US" sz="3600" dirty="0" smtClean="0"/>
              <a:t>point</a:t>
            </a:r>
            <a:endParaRPr lang="en-US" sz="3600" dirty="0" smtClean="0"/>
          </a:p>
          <a:p>
            <a:r>
              <a:rPr lang="en-US" sz="3600" dirty="0" smtClean="0"/>
              <a:t>All straight lines drawn with ruler</a:t>
            </a:r>
          </a:p>
          <a:p>
            <a:r>
              <a:rPr lang="en-US" sz="3600" dirty="0" smtClean="0"/>
              <a:t>Creative approach</a:t>
            </a:r>
          </a:p>
          <a:p>
            <a:r>
              <a:rPr lang="en-US" sz="3600" dirty="0" smtClean="0"/>
              <a:t>Fully </a:t>
            </a:r>
            <a:r>
              <a:rPr lang="en-US" sz="3600" dirty="0" smtClean="0"/>
              <a:t>shaded or colored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Image result for one point perspective bed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610360"/>
            <a:ext cx="6001662" cy="39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  <a:endParaRPr lang="en-US" sz="3200" dirty="0"/>
          </a:p>
        </p:txBody>
      </p:sp>
      <p:pic>
        <p:nvPicPr>
          <p:cNvPr id="7170" name="Picture 2" descr="Image result for one point perspective bedro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0" y="1031240"/>
            <a:ext cx="605443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2" y="-294640"/>
            <a:ext cx="9905998" cy="1905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72720"/>
            <a:ext cx="5655628" cy="5618480"/>
          </a:xfrm>
        </p:spPr>
        <p:txBody>
          <a:bodyPr>
            <a:noAutofit/>
          </a:bodyPr>
          <a:lstStyle/>
          <a:p>
            <a:r>
              <a:rPr lang="en-US" sz="3200" dirty="0"/>
              <a:t>20+ total objects </a:t>
            </a:r>
          </a:p>
          <a:p>
            <a:r>
              <a:rPr lang="en-US" sz="3200" dirty="0"/>
              <a:t>10+ objects angled toward vanishing point</a:t>
            </a:r>
          </a:p>
          <a:p>
            <a:r>
              <a:rPr lang="en-US" sz="3200" dirty="0"/>
              <a:t>All straight lines drawn with ruler</a:t>
            </a:r>
          </a:p>
          <a:p>
            <a:r>
              <a:rPr lang="en-US" sz="3200" dirty="0"/>
              <a:t>Creative approach</a:t>
            </a:r>
          </a:p>
          <a:p>
            <a:r>
              <a:rPr lang="en-US" sz="3200" dirty="0"/>
              <a:t>Fully shaded or colored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one point perspective bedro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835"/>
            <a:ext cx="5918469" cy="43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70</TotalTime>
  <Words>256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1- point perspective project</vt:lpstr>
      <vt:lpstr>review</vt:lpstr>
      <vt:lpstr>Project: interior spaces</vt:lpstr>
      <vt:lpstr>Project: interior spaces</vt:lpstr>
      <vt:lpstr>Project: interior spaces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  <vt:lpstr>requirements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 point perspective project</dc:title>
  <dc:creator>Tanya Turner</dc:creator>
  <cp:lastModifiedBy>Tanya Turner</cp:lastModifiedBy>
  <cp:revision>6</cp:revision>
  <dcterms:created xsi:type="dcterms:W3CDTF">2017-10-04T16:41:54Z</dcterms:created>
  <dcterms:modified xsi:type="dcterms:W3CDTF">2018-03-13T14:52:40Z</dcterms:modified>
</cp:coreProperties>
</file>